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E505"/>
    <a:srgbClr val="FF0066"/>
    <a:srgbClr val="0D0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5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0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1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4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9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9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C25FC-8B68-45E7-9AC6-98EC62BA4B62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4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114" y="-23751"/>
            <a:ext cx="107843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  <a:endParaRPr lang="en-US" sz="16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81200" y="-430887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6600" b="1" cap="none" spc="0" dirty="0" smtClean="0">
                <a:ln/>
                <a:solidFill>
                  <a:srgbClr val="FF0000"/>
                </a:solidFill>
                <a:effectLst/>
              </a:rPr>
              <a:t>2</a:t>
            </a:r>
            <a:endParaRPr lang="en-US" sz="166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81400" y="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en-US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14257" y="-215444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4</a:t>
            </a:r>
            <a:endParaRPr lang="en-US" sz="16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72941" y="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  <a:endParaRPr lang="en-US" sz="1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585" y="335280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</a:rPr>
              <a:t>6</a:t>
            </a:r>
            <a:endParaRPr lang="en-US" sz="16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81200" y="2813792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7</a:t>
            </a:r>
            <a:endParaRPr lang="en-US" sz="1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83800" y="335280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</a:t>
            </a:r>
            <a:endParaRPr lang="en-US" sz="166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60415" y="2813792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9</a:t>
            </a:r>
            <a:endParaRPr lang="en-US" sz="16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04373" y="3370943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</a:t>
            </a:r>
            <a:endParaRPr lang="en-US" sz="16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4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113" y="-23751"/>
            <a:ext cx="3499013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11</a:t>
            </a:r>
            <a:endParaRPr lang="en-US" sz="16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05400" y="-5608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6600" b="1" cap="none" spc="0" dirty="0" smtClean="0">
                <a:ln/>
                <a:solidFill>
                  <a:srgbClr val="FF0000"/>
                </a:solidFill>
                <a:effectLst/>
              </a:rPr>
              <a:t>12</a:t>
            </a:r>
            <a:endParaRPr lang="en-US" sz="166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31242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13</a:t>
            </a:r>
            <a:endParaRPr lang="en-US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76600" y="38862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14</a:t>
            </a:r>
            <a:endParaRPr lang="en-US" sz="16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77000" y="32766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15</a:t>
            </a:r>
            <a:endParaRPr lang="en-US" sz="1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136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</TotalTime>
  <Words>15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54</cp:revision>
  <dcterms:created xsi:type="dcterms:W3CDTF">2011-06-18T22:59:03Z</dcterms:created>
  <dcterms:modified xsi:type="dcterms:W3CDTF">2013-09-12T10:34:30Z</dcterms:modified>
</cp:coreProperties>
</file>